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475C90-817C-49F6-AE8B-7FC395D6410B}" v="17" dt="2026-06-24T02:55:43.119"/>
    <p1510:client id="{349827A1-0DDB-609B-907B-DF57DF62BED9}" v="7" dt="2026-06-24T15:28:38.186"/>
    <p1510:client id="{6B4FE194-B0AA-41CB-B8FC-6A7DC5BB08A7}" v="2" dt="2026-06-24T16:47:59.6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3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i Staib" userId="cfa27b9096e5c61f" providerId="LiveId" clId="{F1B94479-A53D-430F-9909-56AA809C6E52}"/>
    <pc:docChg chg="custSel delSld modSld">
      <pc:chgData name="Lori Staib" userId="cfa27b9096e5c61f" providerId="LiveId" clId="{F1B94479-A53D-430F-9909-56AA809C6E52}" dt="2026-06-24T16:48:31.462" v="12" actId="207"/>
      <pc:docMkLst>
        <pc:docMk/>
      </pc:docMkLst>
      <pc:sldChg chg="modSp mod">
        <pc:chgData name="Lori Staib" userId="cfa27b9096e5c61f" providerId="LiveId" clId="{F1B94479-A53D-430F-9909-56AA809C6E52}" dt="2026-06-24T16:48:31.462" v="12" actId="207"/>
        <pc:sldMkLst>
          <pc:docMk/>
          <pc:sldMk cId="2113278945" sldId="257"/>
        </pc:sldMkLst>
        <pc:spChg chg="mod">
          <ac:chgData name="Lori Staib" userId="cfa27b9096e5c61f" providerId="LiveId" clId="{F1B94479-A53D-430F-9909-56AA809C6E52}" dt="2026-06-24T16:48:31.462" v="12" actId="207"/>
          <ac:spMkLst>
            <pc:docMk/>
            <pc:sldMk cId="2113278945" sldId="257"/>
            <ac:spMk id="3" creationId="{87DB2016-4CB2-FC40-731C-937547409261}"/>
          </ac:spMkLst>
        </pc:spChg>
      </pc:sldChg>
      <pc:sldChg chg="modSp mod">
        <pc:chgData name="Lori Staib" userId="cfa27b9096e5c61f" providerId="LiveId" clId="{F1B94479-A53D-430F-9909-56AA809C6E52}" dt="2026-06-24T15:29:59.617" v="0" actId="1076"/>
        <pc:sldMkLst>
          <pc:docMk/>
          <pc:sldMk cId="4091402608" sldId="258"/>
        </pc:sldMkLst>
        <pc:picChg chg="mod">
          <ac:chgData name="Lori Staib" userId="cfa27b9096e5c61f" providerId="LiveId" clId="{F1B94479-A53D-430F-9909-56AA809C6E52}" dt="2026-06-24T15:29:59.617" v="0" actId="1076"/>
          <ac:picMkLst>
            <pc:docMk/>
            <pc:sldMk cId="4091402608" sldId="258"/>
            <ac:picMk id="5" creationId="{EC6742F2-EFE8-CE5C-7E74-553A02942F9B}"/>
          </ac:picMkLst>
        </pc:picChg>
      </pc:sldChg>
      <pc:sldChg chg="modSp">
        <pc:chgData name="Lori Staib" userId="cfa27b9096e5c61f" providerId="LiveId" clId="{F1B94479-A53D-430F-9909-56AA809C6E52}" dt="2026-06-24T15:30:17.322" v="1" actId="20577"/>
        <pc:sldMkLst>
          <pc:docMk/>
          <pc:sldMk cId="363660024" sldId="259"/>
        </pc:sldMkLst>
        <pc:spChg chg="mod">
          <ac:chgData name="Lori Staib" userId="cfa27b9096e5c61f" providerId="LiveId" clId="{F1B94479-A53D-430F-9909-56AA809C6E52}" dt="2026-06-24T15:30:17.322" v="1" actId="20577"/>
          <ac:spMkLst>
            <pc:docMk/>
            <pc:sldMk cId="363660024" sldId="259"/>
            <ac:spMk id="23" creationId="{43041E95-DBFE-0516-89D7-3564FC526AFB}"/>
          </ac:spMkLst>
        </pc:spChg>
      </pc:sldChg>
      <pc:sldChg chg="modSp mod">
        <pc:chgData name="Lori Staib" userId="cfa27b9096e5c61f" providerId="LiveId" clId="{F1B94479-A53D-430F-9909-56AA809C6E52}" dt="2026-06-24T15:30:57.458" v="2" actId="1076"/>
        <pc:sldMkLst>
          <pc:docMk/>
          <pc:sldMk cId="1427798898" sldId="263"/>
        </pc:sldMkLst>
        <pc:spChg chg="mod">
          <ac:chgData name="Lori Staib" userId="cfa27b9096e5c61f" providerId="LiveId" clId="{F1B94479-A53D-430F-9909-56AA809C6E52}" dt="2026-06-24T15:30:57.458" v="2" actId="1076"/>
          <ac:spMkLst>
            <pc:docMk/>
            <pc:sldMk cId="1427798898" sldId="263"/>
            <ac:spMk id="5" creationId="{7F52B36F-826C-5560-5919-259F303E037D}"/>
          </ac:spMkLst>
        </pc:spChg>
      </pc:sldChg>
      <pc:sldChg chg="del">
        <pc:chgData name="Lori Staib" userId="cfa27b9096e5c61f" providerId="LiveId" clId="{F1B94479-A53D-430F-9909-56AA809C6E52}" dt="2026-06-24T15:31:25.117" v="3" actId="47"/>
        <pc:sldMkLst>
          <pc:docMk/>
          <pc:sldMk cId="3957048570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66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66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030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5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19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230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487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73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1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66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319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9348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5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24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24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14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364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12EBB-57AC-BE98-E8BC-267055395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CF158-FBC5-F608-2F1A-F4BEF14CF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EB0F1-8973-9840-7F20-F97D611E7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92843-18F7-FFF3-89CD-A2CE8B704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45D7A-3583-1ECE-B4E1-DBD19E6D9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62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C98616E-4C9E-4D90-93CC-8A339CC806A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4564C8D-ABC1-46BA-8FB8-037DCF77E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039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i4.abri.au/online/cgi-bin/i4.dll?1=usms&amp;2=lo" TargetMode="Externa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DC73E-0F3A-376D-1A0E-72A0B58FF5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562263" y="655592"/>
            <a:ext cx="5428489" cy="3278684"/>
          </a:xfrm>
        </p:spPr>
        <p:txBody>
          <a:bodyPr>
            <a:normAutofit/>
          </a:bodyPr>
          <a:lstStyle/>
          <a:p>
            <a:r>
              <a:rPr lang="en-US" sz="6800" dirty="0"/>
              <a:t>Online Registration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DC2DCC-A7E0-651A-56B5-AD5949382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20000">
            <a:off x="6650635" y="1453571"/>
            <a:ext cx="3993078" cy="155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86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979D1-481E-347E-8F18-7374D6D30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12" y="276003"/>
            <a:ext cx="1120140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Starting Online Registration For Your Herd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B2016-4CB2-FC40-731C-937547409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519" y="1694180"/>
            <a:ext cx="9724031" cy="3683358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000" dirty="0"/>
              <a:t>Before doing anything else – call Kathy! </a:t>
            </a:r>
          </a:p>
          <a:p>
            <a:pPr lvl="1"/>
            <a:r>
              <a:rPr lang="en-US" sz="2000" dirty="0"/>
              <a:t>Kathy will provide you your customer number to login and create your account </a:t>
            </a:r>
          </a:p>
          <a:p>
            <a:pPr lvl="1"/>
            <a:endParaRPr lang="en-US" sz="2000" dirty="0"/>
          </a:p>
          <a:p>
            <a:r>
              <a:rPr lang="en-US" sz="2000" dirty="0"/>
              <a:t>Link to Online Registration:  </a:t>
            </a:r>
            <a:r>
              <a:rPr lang="en-US" u="sng" dirty="0">
                <a:solidFill>
                  <a:srgbClr val="0070C0"/>
                </a:solidFill>
                <a:hlinkClick r:id="rId2" tooltip="https://i4.abri.au/online/cgi-bin/i4.dll?1=usms&amp;2=l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https://i4.abri.au/online/cgi-bin/i4.dll?1=usms&amp;2=lo</a:t>
            </a:r>
            <a:endParaRPr lang="en-US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Note these are not available for Online Registration </a:t>
            </a:r>
          </a:p>
          <a:p>
            <a:pPr lvl="1"/>
            <a:r>
              <a:rPr lang="en-US" sz="2000" dirty="0"/>
              <a:t>ET Calves </a:t>
            </a:r>
          </a:p>
          <a:p>
            <a:pPr lvl="1"/>
            <a:r>
              <a:rPr lang="en-US" sz="2000" dirty="0"/>
              <a:t>Bulls  </a:t>
            </a:r>
          </a:p>
          <a:p>
            <a:pPr lvl="1"/>
            <a:r>
              <a:rPr lang="en-US" sz="2000" dirty="0"/>
              <a:t>Transfers cannot be done online as the signed transfer paper is needed.	</a:t>
            </a:r>
          </a:p>
        </p:txBody>
      </p:sp>
    </p:spTree>
    <p:extLst>
      <p:ext uri="{BB962C8B-B14F-4D97-AF65-F5344CB8AC3E}">
        <p14:creationId xmlns:p14="http://schemas.microsoft.com/office/powerpoint/2010/main" val="2113278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6742F2-EFE8-CE5C-7E74-553A02942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58" y="442932"/>
            <a:ext cx="11277600" cy="45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02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0BD5B1-D5E6-241C-D74E-BB3D0FCE53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3433" y="177555"/>
            <a:ext cx="10515600" cy="31798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34F933-D261-F33E-7162-997186F20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254" y="656507"/>
            <a:ext cx="6959958" cy="15875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C55433-05DC-072F-E2DC-AEEFDE5F36CE}"/>
              </a:ext>
            </a:extLst>
          </p:cNvPr>
          <p:cNvSpPr txBox="1"/>
          <p:nvPr/>
        </p:nvSpPr>
        <p:spPr>
          <a:xfrm>
            <a:off x="1237534" y="3953233"/>
            <a:ext cx="202818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Takes you to the AMSS Home Page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58F74B-72B0-7495-2956-F19C4E2133CE}"/>
              </a:ext>
            </a:extLst>
          </p:cNvPr>
          <p:cNvSpPr txBox="1"/>
          <p:nvPr/>
        </p:nvSpPr>
        <p:spPr>
          <a:xfrm>
            <a:off x="5305353" y="4136231"/>
            <a:ext cx="158129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Look up Pedigrees and find more information on animals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3148DB-0839-CA87-A5CB-121CE8606E68}"/>
              </a:ext>
            </a:extLst>
          </p:cNvPr>
          <p:cNvSpPr txBox="1"/>
          <p:nvPr/>
        </p:nvSpPr>
        <p:spPr>
          <a:xfrm>
            <a:off x="7960279" y="3935373"/>
            <a:ext cx="191065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Click here to Register animals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61E9294-9F83-2772-037E-679BDEF045DC}"/>
              </a:ext>
            </a:extLst>
          </p:cNvPr>
          <p:cNvCxnSpPr>
            <a:cxnSpLocks/>
          </p:cNvCxnSpPr>
          <p:nvPr/>
        </p:nvCxnSpPr>
        <p:spPr>
          <a:xfrm flipH="1">
            <a:off x="2850356" y="2365651"/>
            <a:ext cx="415358" cy="15875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787D58D-23EE-B87E-7D53-48179BDB770E}"/>
              </a:ext>
            </a:extLst>
          </p:cNvPr>
          <p:cNvCxnSpPr>
            <a:cxnSpLocks/>
          </p:cNvCxnSpPr>
          <p:nvPr/>
        </p:nvCxnSpPr>
        <p:spPr>
          <a:xfrm>
            <a:off x="5934791" y="2407444"/>
            <a:ext cx="0" cy="17287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536DDEE-4A2E-1B13-3BD7-45E2C38A4F2E}"/>
              </a:ext>
            </a:extLst>
          </p:cNvPr>
          <p:cNvCxnSpPr>
            <a:cxnSpLocks/>
          </p:cNvCxnSpPr>
          <p:nvPr/>
        </p:nvCxnSpPr>
        <p:spPr>
          <a:xfrm>
            <a:off x="7585506" y="2343150"/>
            <a:ext cx="1001282" cy="14931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3041E95-DBFE-0516-89D7-3564FC526AFB}"/>
              </a:ext>
            </a:extLst>
          </p:cNvPr>
          <p:cNvSpPr txBox="1"/>
          <p:nvPr/>
        </p:nvSpPr>
        <p:spPr>
          <a:xfrm>
            <a:off x="3645243" y="4046838"/>
            <a:ext cx="139013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Information does not currently do anything.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09BB8C7-FF31-05C9-DB08-844534C6ECA3}"/>
              </a:ext>
            </a:extLst>
          </p:cNvPr>
          <p:cNvCxnSpPr>
            <a:cxnSpLocks/>
          </p:cNvCxnSpPr>
          <p:nvPr/>
        </p:nvCxnSpPr>
        <p:spPr>
          <a:xfrm flipH="1">
            <a:off x="4340310" y="2458140"/>
            <a:ext cx="400341" cy="15814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6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43AD006-CAB2-C2E9-52AF-52003AD1A83B}"/>
              </a:ext>
            </a:extLst>
          </p:cNvPr>
          <p:cNvGrpSpPr/>
          <p:nvPr/>
        </p:nvGrpSpPr>
        <p:grpSpPr>
          <a:xfrm>
            <a:off x="575417" y="316642"/>
            <a:ext cx="6566788" cy="1308272"/>
            <a:chOff x="575417" y="316642"/>
            <a:chExt cx="6959958" cy="158758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65EBCEC-EFA9-A339-26F9-99404F14C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5417" y="316642"/>
              <a:ext cx="6959958" cy="158758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3FC7100-465F-B196-FDDA-99F03744B51B}"/>
                </a:ext>
              </a:extLst>
            </p:cNvPr>
            <p:cNvSpPr txBox="1"/>
            <p:nvPr/>
          </p:nvSpPr>
          <p:spPr>
            <a:xfrm>
              <a:off x="4466968" y="1451919"/>
              <a:ext cx="1569308" cy="3693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4990E26-1BE7-5FCC-C62E-51226C2DF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29" y="1918437"/>
            <a:ext cx="11437419" cy="36089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1815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BA4758D-00D3-0159-1C5D-83257AD7256E}"/>
              </a:ext>
            </a:extLst>
          </p:cNvPr>
          <p:cNvGrpSpPr/>
          <p:nvPr/>
        </p:nvGrpSpPr>
        <p:grpSpPr>
          <a:xfrm>
            <a:off x="140336" y="685801"/>
            <a:ext cx="11339091" cy="3577955"/>
            <a:chOff x="140336" y="685801"/>
            <a:chExt cx="11339091" cy="357795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D0D6C27-4DC4-5F64-F88F-7E5DFCEA2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336" y="685801"/>
              <a:ext cx="11339091" cy="357795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7C4DD0D-0ED2-BCFA-539B-0163E55C8259}"/>
                </a:ext>
              </a:extLst>
            </p:cNvPr>
            <p:cNvSpPr/>
            <p:nvPr/>
          </p:nvSpPr>
          <p:spPr>
            <a:xfrm>
              <a:off x="5609968" y="1977080"/>
              <a:ext cx="642552" cy="376881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239C3B7-1A50-8838-B312-7B8B5493EC68}"/>
              </a:ext>
            </a:extLst>
          </p:cNvPr>
          <p:cNvSpPr txBox="1"/>
          <p:nvPr/>
        </p:nvSpPr>
        <p:spPr>
          <a:xfrm>
            <a:off x="271849" y="4825314"/>
            <a:ext cx="1177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Register animals – click ‘Create a New Batch’ </a:t>
            </a:r>
          </a:p>
        </p:txBody>
      </p:sp>
    </p:spTree>
    <p:extLst>
      <p:ext uri="{BB962C8B-B14F-4D97-AF65-F5344CB8AC3E}">
        <p14:creationId xmlns:p14="http://schemas.microsoft.com/office/powerpoint/2010/main" val="80815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7AAE8A-A7BB-68CD-98AD-9E2557851067}"/>
              </a:ext>
            </a:extLst>
          </p:cNvPr>
          <p:cNvSpPr txBox="1"/>
          <p:nvPr/>
        </p:nvSpPr>
        <p:spPr>
          <a:xfrm>
            <a:off x="835374" y="4633784"/>
            <a:ext cx="979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 comments for Kathy – same as you would in an email. </a:t>
            </a:r>
          </a:p>
          <a:p>
            <a:r>
              <a:rPr lang="en-US" dirty="0"/>
              <a:t>Then ‘Create’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B006663-8D7D-6ED6-DBEE-89DA2ADD6E6D}"/>
              </a:ext>
            </a:extLst>
          </p:cNvPr>
          <p:cNvGrpSpPr/>
          <p:nvPr/>
        </p:nvGrpSpPr>
        <p:grpSpPr>
          <a:xfrm>
            <a:off x="835373" y="306417"/>
            <a:ext cx="9792203" cy="3835597"/>
            <a:chOff x="835373" y="306417"/>
            <a:chExt cx="9792203" cy="383559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E9CA404-640C-C639-73CF-4D22053C6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5373" y="306417"/>
              <a:ext cx="9792203" cy="383559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075AB27-CCE6-8AE9-F88D-CADC6008AC8E}"/>
                </a:ext>
              </a:extLst>
            </p:cNvPr>
            <p:cNvSpPr/>
            <p:nvPr/>
          </p:nvSpPr>
          <p:spPr>
            <a:xfrm>
              <a:off x="7457303" y="2650525"/>
              <a:ext cx="636373" cy="27802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4554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F95F97-78AD-0321-D3FC-3A7CA26E0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5" y="679622"/>
            <a:ext cx="11549392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2E07BD-59BE-3DD1-1346-642FAF0A3831}"/>
              </a:ext>
            </a:extLst>
          </p:cNvPr>
          <p:cNvSpPr txBox="1"/>
          <p:nvPr/>
        </p:nvSpPr>
        <p:spPr>
          <a:xfrm>
            <a:off x="302741" y="4510216"/>
            <a:ext cx="7500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your batch – click – Add to start a registration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52B36F-826C-5560-5919-259F303E037D}"/>
              </a:ext>
            </a:extLst>
          </p:cNvPr>
          <p:cNvSpPr/>
          <p:nvPr/>
        </p:nvSpPr>
        <p:spPr>
          <a:xfrm>
            <a:off x="4545200" y="2533135"/>
            <a:ext cx="1328351" cy="2965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98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B4D68-3D4D-AF0C-AB3A-FCCB0B75A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8C50F7-665D-FC05-E4BE-0A0086521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472" y="234110"/>
            <a:ext cx="6934556" cy="59820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882745-F422-CF0D-8EEA-84D7E682CA01}"/>
              </a:ext>
            </a:extLst>
          </p:cNvPr>
          <p:cNvSpPr txBox="1"/>
          <p:nvPr/>
        </p:nvSpPr>
        <p:spPr>
          <a:xfrm>
            <a:off x="7976286" y="1396314"/>
            <a:ext cx="37255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dropdowns will help you </a:t>
            </a:r>
          </a:p>
          <a:p>
            <a:pPr marL="285750" indent="-285750">
              <a:buFontTx/>
              <a:buChar char="-"/>
            </a:pPr>
            <a:r>
              <a:rPr lang="en-US" dirty="0"/>
              <a:t>DAM  includes your Dams to choose from</a:t>
            </a:r>
          </a:p>
          <a:p>
            <a:pPr marL="285750" indent="-285750">
              <a:buFontTx/>
              <a:buChar char="-"/>
            </a:pPr>
            <a:r>
              <a:rPr lang="en-US" dirty="0"/>
              <a:t>Dam ID = REGISTRATION NUMBER</a:t>
            </a:r>
          </a:p>
          <a:p>
            <a:pPr marL="285750" indent="-285750">
              <a:buFontTx/>
              <a:buChar char="-"/>
            </a:pPr>
            <a:r>
              <a:rPr lang="en-US" dirty="0"/>
              <a:t>SIRE has recently used Sires</a:t>
            </a:r>
          </a:p>
          <a:p>
            <a:pPr marL="285750" indent="-285750">
              <a:buFontTx/>
              <a:buChar char="-"/>
            </a:pPr>
            <a:r>
              <a:rPr lang="en-US" dirty="0"/>
              <a:t>Sire ID = REGISTRATION NUMBER </a:t>
            </a:r>
          </a:p>
          <a:p>
            <a:pPr marL="285750" indent="-285750">
              <a:buFontTx/>
              <a:buChar char="-"/>
            </a:pPr>
            <a:r>
              <a:rPr lang="en-US" dirty="0"/>
              <a:t>Color – 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Be careful to select the one you want from the list</a:t>
            </a:r>
          </a:p>
        </p:txBody>
      </p:sp>
    </p:spTree>
    <p:extLst>
      <p:ext uri="{BB962C8B-B14F-4D97-AF65-F5344CB8AC3E}">
        <p14:creationId xmlns:p14="http://schemas.microsoft.com/office/powerpoint/2010/main" val="560630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12DCB-AFDC-F721-24AD-138F6A226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34F118-E261-96E1-8D7D-CC510028E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043" y="110954"/>
            <a:ext cx="7067913" cy="66360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2320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88EA5-8E72-D35D-4E33-3CB3CAD73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134369-E078-D3F9-BD64-4F5D29E7E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1" y="258422"/>
            <a:ext cx="12033666" cy="33682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44A726-24A3-4ED1-B9FE-121E68A3AE19}"/>
              </a:ext>
            </a:extLst>
          </p:cNvPr>
          <p:cNvSpPr txBox="1"/>
          <p:nvPr/>
        </p:nvSpPr>
        <p:spPr>
          <a:xfrm>
            <a:off x="339811" y="4281616"/>
            <a:ext cx="116709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 – to add additional animals to the batch </a:t>
            </a:r>
          </a:p>
          <a:p>
            <a:r>
              <a:rPr lang="en-US" dirty="0"/>
              <a:t>Edit – to view the animal or make edits </a:t>
            </a:r>
          </a:p>
          <a:p>
            <a:endParaRPr lang="en-US" dirty="0"/>
          </a:p>
          <a:p>
            <a:r>
              <a:rPr lang="en-US" dirty="0"/>
              <a:t>Once you are finished – click View Batch Summary and Batch Submission Screen  </a:t>
            </a:r>
          </a:p>
        </p:txBody>
      </p:sp>
    </p:spTree>
    <p:extLst>
      <p:ext uri="{BB962C8B-B14F-4D97-AF65-F5344CB8AC3E}">
        <p14:creationId xmlns:p14="http://schemas.microsoft.com/office/powerpoint/2010/main" val="1175855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7A10D-E53A-203D-E5E1-8BB339576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1CBCFD-0E65-9697-229D-055CCA204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26" y="226336"/>
            <a:ext cx="10804371" cy="40009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C6A827-C8BF-4097-7225-A93BB853A329}"/>
              </a:ext>
            </a:extLst>
          </p:cNvPr>
          <p:cNvSpPr txBox="1"/>
          <p:nvPr/>
        </p:nvSpPr>
        <p:spPr>
          <a:xfrm>
            <a:off x="438665" y="4399006"/>
            <a:ext cx="118933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View Records in this Batch to see the animals included for final review. </a:t>
            </a:r>
          </a:p>
          <a:p>
            <a:r>
              <a:rPr lang="en-US" dirty="0"/>
              <a:t>Submit this batch to send it to the office.</a:t>
            </a:r>
          </a:p>
          <a:p>
            <a:r>
              <a:rPr lang="en-US" dirty="0"/>
              <a:t>Edit Comments if needed.</a:t>
            </a:r>
          </a:p>
          <a:p>
            <a:r>
              <a:rPr lang="en-US" dirty="0"/>
              <a:t>Delete this batch if and only if you truly created it in error – once deleted it cannot be restored.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696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5D0A4-90B0-611C-FC8B-9669954B3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0CCD10-59DE-A63B-3AEB-1C8FC83DF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94" y="308852"/>
            <a:ext cx="11846011" cy="37100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7D3478-4D13-1B63-A519-E29151BA29A2}"/>
              </a:ext>
            </a:extLst>
          </p:cNvPr>
          <p:cNvSpPr txBox="1"/>
          <p:nvPr/>
        </p:nvSpPr>
        <p:spPr>
          <a:xfrm>
            <a:off x="172994" y="4584357"/>
            <a:ext cx="11769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List all My Batches shows all of your batches and if you submitted them to the office. </a:t>
            </a:r>
          </a:p>
        </p:txBody>
      </p:sp>
    </p:spTree>
    <p:extLst>
      <p:ext uri="{BB962C8B-B14F-4D97-AF65-F5344CB8AC3E}">
        <p14:creationId xmlns:p14="http://schemas.microsoft.com/office/powerpoint/2010/main" val="15002162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169</TotalTime>
  <Words>289</Words>
  <Application>Microsoft Office PowerPoint</Application>
  <PresentationFormat>Widescreen</PresentationFormat>
  <Paragraphs>35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Impact</vt:lpstr>
      <vt:lpstr>Main Event</vt:lpstr>
      <vt:lpstr>Online Registration</vt:lpstr>
      <vt:lpstr>Starting Online Registration For Your Herd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Kathryn Lynch</dc:creator>
  <cp:lastModifiedBy>Lori Staib</cp:lastModifiedBy>
  <cp:revision>5</cp:revision>
  <dcterms:created xsi:type="dcterms:W3CDTF">2026-06-24T01:26:16Z</dcterms:created>
  <dcterms:modified xsi:type="dcterms:W3CDTF">2026-06-24T16:48:42Z</dcterms:modified>
</cp:coreProperties>
</file>